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openxmlformats.org/officeDocument/2006/relationships/image" Target="../media/image87.png"/><Relationship Id="rId11" Type="http://schemas.openxmlformats.org/officeDocument/2006/relationships/image" Target="../media/image88.png"/><Relationship Id="rId12" Type="http://schemas.openxmlformats.org/officeDocument/2006/relationships/image" Target="../media/image89.png"/><Relationship Id="rId13" Type="http://schemas.openxmlformats.org/officeDocument/2006/relationships/image" Target="../media/image90.png"/><Relationship Id="rId14" Type="http://schemas.openxmlformats.org/officeDocument/2006/relationships/image" Target="../media/image91.png"/><Relationship Id="rId15" Type="http://schemas.openxmlformats.org/officeDocument/2006/relationships/image" Target="../media/image92.png"/><Relationship Id="rId16" Type="http://schemas.openxmlformats.org/officeDocument/2006/relationships/image" Target="../media/image93.png"/><Relationship Id="rId17" Type="http://schemas.openxmlformats.org/officeDocument/2006/relationships/image" Target="../media/image94.png"/><Relationship Id="rId18" Type="http://schemas.openxmlformats.org/officeDocument/2006/relationships/image" Target="../media/image95.png"/><Relationship Id="rId19" Type="http://schemas.openxmlformats.org/officeDocument/2006/relationships/image" Target="../media/image96.png"/><Relationship Id="rId20" Type="http://schemas.openxmlformats.org/officeDocument/2006/relationships/image" Target="../media/image9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9033528"/>
            <a:chOff x="705274" y="686772"/>
            <a:chExt cx="16875166" cy="90335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90335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53968" y="6602960"/>
            <a:ext cx="3817273" cy="1270849"/>
            <a:chOff x="12653968" y="6602960"/>
            <a:chExt cx="3817273" cy="1270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53968" y="6602960"/>
              <a:ext cx="3817273" cy="12708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5035" y="3328625"/>
            <a:ext cx="13108556" cy="662059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59622" y="2120041"/>
            <a:ext cx="14010370" cy="136491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87603" y="6739237"/>
            <a:ext cx="2921817" cy="8956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36317" y="8313944"/>
            <a:ext cx="16813081" cy="1406356"/>
            <a:chOff x="736317" y="8313944"/>
            <a:chExt cx="16813081" cy="14063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6317" y="8313944"/>
              <a:ext cx="16813081" cy="14063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18753" y="2302785"/>
            <a:ext cx="1022821" cy="817668"/>
            <a:chOff x="16218753" y="2302785"/>
            <a:chExt cx="1022821" cy="81766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6218753" y="2302785"/>
              <a:ext cx="1022821" cy="8176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3299" y="2302785"/>
            <a:ext cx="1108653" cy="817668"/>
            <a:chOff x="1183299" y="2302785"/>
            <a:chExt cx="1108653" cy="81766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3299" y="2302785"/>
              <a:ext cx="1108653" cy="81766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84996" y="8558219"/>
            <a:ext cx="5041531" cy="115654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293423" y="8655851"/>
            <a:ext cx="1032351" cy="722543"/>
            <a:chOff x="5293423" y="8655851"/>
            <a:chExt cx="1032351" cy="7225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93423" y="8655851"/>
              <a:ext cx="1032351" cy="7225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9048" y="228571"/>
            <a:ext cx="17872343" cy="9891712"/>
            <a:chOff x="219048" y="228571"/>
            <a:chExt cx="17872343" cy="98917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048" y="228571"/>
              <a:ext cx="17872343" cy="98917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9048" y="4447391"/>
            <a:ext cx="6435026" cy="4174636"/>
            <a:chOff x="219048" y="4447391"/>
            <a:chExt cx="6435026" cy="41746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048" y="4447391"/>
              <a:ext cx="6435026" cy="41746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8231" y="1200410"/>
            <a:ext cx="5296098" cy="1386070"/>
            <a:chOff x="408231" y="1200410"/>
            <a:chExt cx="5296098" cy="13860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8231" y="1200410"/>
              <a:ext cx="5296098" cy="138607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1828" y="3428934"/>
            <a:ext cx="5770713" cy="538006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4763" y="1179202"/>
            <a:ext cx="4761869" cy="13249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36848" y="5487196"/>
            <a:ext cx="8151873" cy="121855"/>
            <a:chOff x="1836848" y="5487196"/>
            <a:chExt cx="8151873" cy="12185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836848" y="5487196"/>
              <a:ext cx="8151873" cy="1218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7760" y="2782659"/>
            <a:ext cx="4992379" cy="121855"/>
            <a:chOff x="627760" y="2782659"/>
            <a:chExt cx="4992379" cy="12185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627760" y="2782659"/>
              <a:ext cx="4992379" cy="12185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87659" y="1386478"/>
            <a:ext cx="11364401" cy="78486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4999" y="418439"/>
            <a:ext cx="16875166" cy="8912169"/>
            <a:chOff x="584999" y="418439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4999" y="418439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857" y="1752472"/>
            <a:ext cx="10288823" cy="2183243"/>
            <a:chOff x="1282857" y="1752472"/>
            <a:chExt cx="10288823" cy="21832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857" y="1752472"/>
              <a:ext cx="10288823" cy="21832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2808" y="4309891"/>
            <a:ext cx="2460034" cy="248404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01548" y="4769765"/>
            <a:ext cx="3824256" cy="12236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3810" y="4209524"/>
            <a:ext cx="16853594" cy="121855"/>
            <a:chOff x="723810" y="4209524"/>
            <a:chExt cx="16853594" cy="12185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3810" y="4209524"/>
              <a:ext cx="16853594" cy="1218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78635" y="6872406"/>
            <a:ext cx="5333333" cy="121855"/>
            <a:chOff x="3678635" y="6872406"/>
            <a:chExt cx="5333333" cy="12185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3678635" y="6872406"/>
              <a:ext cx="5333333" cy="1218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73746" y="6872406"/>
            <a:ext cx="5333333" cy="121855"/>
            <a:chOff x="9273746" y="6872406"/>
            <a:chExt cx="5333333" cy="12185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9273746" y="6872406"/>
              <a:ext cx="5333333" cy="1218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42857" y="6680199"/>
            <a:ext cx="16834546" cy="121855"/>
            <a:chOff x="742857" y="6680199"/>
            <a:chExt cx="16834546" cy="12185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2857" y="6680199"/>
              <a:ext cx="16834546" cy="12185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592722" y="4736686"/>
            <a:ext cx="1674447" cy="156512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95976" y="4332034"/>
            <a:ext cx="3986952" cy="239303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806956" y="4506956"/>
            <a:ext cx="2593367" cy="248404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188935" y="4328849"/>
            <a:ext cx="3962889" cy="234578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52538" y="7164891"/>
            <a:ext cx="1731590" cy="156512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094507" y="6893098"/>
            <a:ext cx="4223495" cy="210315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362992" y="6935161"/>
            <a:ext cx="2602891" cy="248404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954297" y="6828574"/>
            <a:ext cx="3676009" cy="212937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808888" y="2629951"/>
            <a:ext cx="708876" cy="566693"/>
            <a:chOff x="15808888" y="2629951"/>
            <a:chExt cx="708876" cy="56669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15808888" y="2629951"/>
              <a:ext cx="708876" cy="566693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841192" y="1958439"/>
            <a:ext cx="7333186" cy="172809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88183" y="2213882"/>
            <a:ext cx="709348" cy="567071"/>
            <a:chOff x="8788183" y="2213882"/>
            <a:chExt cx="709348" cy="5670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88183" y="2213882"/>
              <a:ext cx="709348" cy="5670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6686" y="279095"/>
            <a:ext cx="17872343" cy="9775644"/>
            <a:chOff x="206686" y="279095"/>
            <a:chExt cx="17872343" cy="97756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6686" y="279095"/>
              <a:ext cx="17872343" cy="97756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14362" y="2511393"/>
            <a:ext cx="14336098" cy="452483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1944" y="5780592"/>
            <a:ext cx="16592139" cy="377359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3956" y="9352381"/>
            <a:ext cx="17744104" cy="610931"/>
            <a:chOff x="233956" y="9352381"/>
            <a:chExt cx="17744104" cy="6109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3956" y="9352381"/>
              <a:ext cx="17744104" cy="6109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10202" y="1080425"/>
            <a:ext cx="23876076" cy="8395765"/>
            <a:chOff x="-2810202" y="1080425"/>
            <a:chExt cx="23876076" cy="83957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10202" y="1080425"/>
              <a:ext cx="23876076" cy="83957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3956" y="307933"/>
            <a:ext cx="17744104" cy="9655379"/>
            <a:chOff x="233956" y="307933"/>
            <a:chExt cx="17744104" cy="96553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3956" y="307933"/>
              <a:ext cx="17744104" cy="96553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29693" y="5097536"/>
            <a:ext cx="8834676" cy="132156"/>
            <a:chOff x="2029693" y="5097536"/>
            <a:chExt cx="8834676" cy="1321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2029693" y="5097536"/>
              <a:ext cx="8834676" cy="13215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1914" y="1317274"/>
            <a:ext cx="4120417" cy="337015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6237" y="4730580"/>
            <a:ext cx="6554061" cy="56922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45736" y="2884507"/>
            <a:ext cx="10976717" cy="6606982"/>
            <a:chOff x="6745736" y="2884507"/>
            <a:chExt cx="10976717" cy="660698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45736" y="2884507"/>
              <a:ext cx="10976717" cy="660698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07641" y="743752"/>
            <a:ext cx="11573075" cy="13678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48697" y="5026842"/>
            <a:ext cx="8986367" cy="121855"/>
            <a:chOff x="1948697" y="5026842"/>
            <a:chExt cx="8986367" cy="1218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948697" y="5026842"/>
              <a:ext cx="8986367" cy="12185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1914" y="1317274"/>
            <a:ext cx="4120417" cy="337015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6237" y="4730580"/>
            <a:ext cx="6554061" cy="56922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11417" y="2715068"/>
            <a:ext cx="11047633" cy="6865885"/>
            <a:chOff x="6711417" y="2715068"/>
            <a:chExt cx="11047633" cy="686588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11417" y="2715068"/>
              <a:ext cx="11047633" cy="686588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31450" y="743752"/>
            <a:ext cx="10591731" cy="13439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210270"/>
            <a:ext cx="17872343" cy="9891712"/>
            <a:chOff x="209524" y="210270"/>
            <a:chExt cx="17872343" cy="98917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524" y="210270"/>
              <a:ext cx="17872343" cy="98917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4761" y="1114696"/>
            <a:ext cx="5299568" cy="1386979"/>
            <a:chOff x="404761" y="1114696"/>
            <a:chExt cx="5299568" cy="13869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4761" y="1114696"/>
              <a:ext cx="5299568" cy="138697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7529" y="1106176"/>
            <a:ext cx="4522373" cy="14721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36848" y="5487196"/>
            <a:ext cx="8151873" cy="121855"/>
            <a:chOff x="1836848" y="5487196"/>
            <a:chExt cx="8151873" cy="12185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836848" y="5487196"/>
              <a:ext cx="8151873" cy="1218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2592" y="2603532"/>
            <a:ext cx="4992379" cy="121855"/>
            <a:chOff x="632592" y="2603532"/>
            <a:chExt cx="4992379" cy="12185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632592" y="2603532"/>
              <a:ext cx="4992379" cy="1218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73712" y="1057553"/>
            <a:ext cx="12034216" cy="8950376"/>
            <a:chOff x="5973712" y="1057553"/>
            <a:chExt cx="12034216" cy="895037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73712" y="1057553"/>
              <a:ext cx="12034216" cy="895037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5715" y="3601374"/>
            <a:ext cx="5082915" cy="579830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210270"/>
            <a:ext cx="17872343" cy="9891712"/>
            <a:chOff x="209524" y="210270"/>
            <a:chExt cx="17872343" cy="98917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524" y="210270"/>
              <a:ext cx="17872343" cy="98917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4761" y="1114696"/>
            <a:ext cx="5299568" cy="1386979"/>
            <a:chOff x="404761" y="1114696"/>
            <a:chExt cx="5299568" cy="13869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4761" y="1114696"/>
              <a:ext cx="5299568" cy="138697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4763" y="2845888"/>
            <a:ext cx="5685297" cy="707000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529" y="1106176"/>
            <a:ext cx="4522373" cy="14721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36848" y="5487196"/>
            <a:ext cx="8151873" cy="121855"/>
            <a:chOff x="1836848" y="5487196"/>
            <a:chExt cx="8151873" cy="12185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836848" y="5487196"/>
              <a:ext cx="8151873" cy="1218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2592" y="2603532"/>
            <a:ext cx="4992379" cy="121855"/>
            <a:chOff x="632592" y="2603532"/>
            <a:chExt cx="4992379" cy="12185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632592" y="2603532"/>
              <a:ext cx="4992379" cy="1218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73712" y="1057553"/>
            <a:ext cx="12034216" cy="8950376"/>
            <a:chOff x="5973712" y="1057553"/>
            <a:chExt cx="12034216" cy="895037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73712" y="1057553"/>
              <a:ext cx="12034216" cy="89503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56786" y="4696453"/>
            <a:ext cx="2433853" cy="748447"/>
            <a:chOff x="4756786" y="4696453"/>
            <a:chExt cx="2433853" cy="74844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6780000">
              <a:off x="4756786" y="4696453"/>
              <a:ext cx="2433853" cy="748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9048" y="228571"/>
            <a:ext cx="17872343" cy="9891712"/>
            <a:chOff x="219048" y="228571"/>
            <a:chExt cx="17872343" cy="98917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048" y="228571"/>
              <a:ext cx="17872343" cy="98917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4761" y="1114696"/>
            <a:ext cx="5299568" cy="1386979"/>
            <a:chOff x="404761" y="1114696"/>
            <a:chExt cx="5299568" cy="13869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4761" y="1114696"/>
              <a:ext cx="5299568" cy="138697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4763" y="2845888"/>
            <a:ext cx="5549335" cy="65233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529" y="1106176"/>
            <a:ext cx="4522373" cy="14721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36848" y="5487196"/>
            <a:ext cx="8151873" cy="121855"/>
            <a:chOff x="1836848" y="5487196"/>
            <a:chExt cx="8151873" cy="12185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836848" y="5487196"/>
              <a:ext cx="8151873" cy="1218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2592" y="2603532"/>
            <a:ext cx="4992379" cy="121855"/>
            <a:chOff x="632592" y="2603532"/>
            <a:chExt cx="4992379" cy="12185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632592" y="2603532"/>
              <a:ext cx="4992379" cy="1218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13944" y="1057553"/>
            <a:ext cx="11972685" cy="8950376"/>
            <a:chOff x="6013944" y="1057553"/>
            <a:chExt cx="11972685" cy="895037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3944" y="1057553"/>
              <a:ext cx="11972685" cy="89503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240232" y="5589634"/>
            <a:ext cx="3243561" cy="697562"/>
            <a:chOff x="4240232" y="5589634"/>
            <a:chExt cx="3243561" cy="6975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4640000">
              <a:off x="4240232" y="5589634"/>
              <a:ext cx="3243561" cy="6975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9048" y="228571"/>
            <a:ext cx="17872343" cy="9891712"/>
            <a:chOff x="219048" y="228571"/>
            <a:chExt cx="17872343" cy="98917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048" y="228571"/>
              <a:ext cx="17872343" cy="98917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4761" y="3684484"/>
            <a:ext cx="5299568" cy="5678195"/>
            <a:chOff x="404761" y="3684484"/>
            <a:chExt cx="5299568" cy="56781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4761" y="3684484"/>
              <a:ext cx="5299568" cy="56781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4761" y="1114696"/>
            <a:ext cx="5299568" cy="1386979"/>
            <a:chOff x="404761" y="1114696"/>
            <a:chExt cx="5299568" cy="13869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4761" y="1114696"/>
              <a:ext cx="5299568" cy="138697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8834" y="3444262"/>
            <a:ext cx="5073135" cy="39610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529" y="1077602"/>
            <a:ext cx="4471440" cy="147216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36848" y="5487196"/>
            <a:ext cx="8151873" cy="121855"/>
            <a:chOff x="1836848" y="5487196"/>
            <a:chExt cx="8151873" cy="12185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836848" y="5487196"/>
              <a:ext cx="8151873" cy="1218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2592" y="2603532"/>
            <a:ext cx="4992379" cy="121855"/>
            <a:chOff x="632592" y="2603532"/>
            <a:chExt cx="4992379" cy="12185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632592" y="2603532"/>
              <a:ext cx="4992379" cy="12185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68881" y="1210558"/>
            <a:ext cx="11538950" cy="867957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54569" y="1664664"/>
            <a:ext cx="9613935" cy="95026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00763" y="2252354"/>
            <a:ext cx="3487886" cy="2760207"/>
            <a:chOff x="2100763" y="2252354"/>
            <a:chExt cx="3487886" cy="27602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00763" y="2252354"/>
              <a:ext cx="3487886" cy="27602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20445" y="3040968"/>
            <a:ext cx="8996012" cy="54746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54569" y="1664664"/>
            <a:ext cx="9613935" cy="95026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6963" y="5856049"/>
            <a:ext cx="6226279" cy="62736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2903" y="1665376"/>
            <a:ext cx="11804679" cy="490220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4259" y="7106337"/>
            <a:ext cx="15781198" cy="22534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9048" y="228571"/>
            <a:ext cx="17872343" cy="9891712"/>
            <a:chOff x="219048" y="228571"/>
            <a:chExt cx="17872343" cy="98917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048" y="228571"/>
              <a:ext cx="17872343" cy="98917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797" y="4719070"/>
            <a:ext cx="6435026" cy="4174636"/>
            <a:chOff x="118797" y="4719070"/>
            <a:chExt cx="6435026" cy="41746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797" y="4719070"/>
              <a:ext cx="6435026" cy="41746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8231" y="1200410"/>
            <a:ext cx="5296098" cy="1386070"/>
            <a:chOff x="408231" y="1200410"/>
            <a:chExt cx="5296098" cy="13860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8231" y="1200410"/>
              <a:ext cx="5296098" cy="138607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0399" y="3228934"/>
            <a:ext cx="5236342" cy="49974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1694" y="1179203"/>
            <a:ext cx="4453069" cy="13103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36848" y="5487196"/>
            <a:ext cx="8151873" cy="121855"/>
            <a:chOff x="1836848" y="5487196"/>
            <a:chExt cx="8151873" cy="12185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836848" y="5487196"/>
              <a:ext cx="8151873" cy="1218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7760" y="2782659"/>
            <a:ext cx="4992379" cy="121855"/>
            <a:chOff x="627760" y="2782659"/>
            <a:chExt cx="4992379" cy="12185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627760" y="2782659"/>
              <a:ext cx="4992379" cy="12185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81945" y="1142669"/>
            <a:ext cx="10993953" cy="897047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9048" y="228571"/>
            <a:ext cx="17872343" cy="9891712"/>
            <a:chOff x="219048" y="228571"/>
            <a:chExt cx="17872343" cy="98917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048" y="228571"/>
              <a:ext cx="17872343" cy="98917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9048" y="4447391"/>
            <a:ext cx="6435026" cy="4174636"/>
            <a:chOff x="219048" y="4447391"/>
            <a:chExt cx="6435026" cy="41746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048" y="4447391"/>
              <a:ext cx="6435026" cy="41746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8231" y="1200410"/>
            <a:ext cx="5296098" cy="1386070"/>
            <a:chOff x="408231" y="1200410"/>
            <a:chExt cx="5296098" cy="13860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8231" y="1200410"/>
              <a:ext cx="5296098" cy="138607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8018" y="3428934"/>
            <a:ext cx="5770713" cy="464497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4763" y="1179202"/>
            <a:ext cx="4761869" cy="13249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36848" y="5487196"/>
            <a:ext cx="8151873" cy="121855"/>
            <a:chOff x="1836848" y="5487196"/>
            <a:chExt cx="8151873" cy="12185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836848" y="5487196"/>
              <a:ext cx="8151873" cy="1218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7760" y="2782659"/>
            <a:ext cx="4992379" cy="121855"/>
            <a:chOff x="627760" y="2782659"/>
            <a:chExt cx="4992379" cy="12185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627760" y="2782659"/>
              <a:ext cx="4992379" cy="12185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78136" y="1138860"/>
            <a:ext cx="11421542" cy="85808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2022-07-27T15:50:41Z</dcterms:created>
  <dcterms:modified xsi:type="dcterms:W3CDTF">2022-07-27T15:50:41Z</dcterms:modified>
</cp:coreProperties>
</file>